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058400" cy="7772400"/>
  <p:notesSz cx="6858000" cy="9144000"/>
  <p:embeddedFontLst>
    <p:embeddedFont>
      <p:font typeface="Canva Sans" panose="020B0604020202020204" charset="0"/>
      <p:regular r:id="rId4"/>
    </p:embeddedFont>
    <p:embeddedFont>
      <p:font typeface="DDC Hardware" panose="020B0604020202020204" charset="0"/>
      <p:regular r:id="rId5"/>
    </p:embeddedFont>
    <p:embeddedFont>
      <p:font typeface="League Spartan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6" d="100"/>
          <a:sy n="86" d="100"/>
        </p:scale>
        <p:origin x="208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004" y="140102"/>
            <a:ext cx="9806415" cy="7492196"/>
            <a:chOff x="0" y="0"/>
            <a:chExt cx="3418358" cy="26116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18358" cy="2611659"/>
            </a:xfrm>
            <a:custGeom>
              <a:avLst/>
              <a:gdLst/>
              <a:ahLst/>
              <a:cxnLst/>
              <a:rect l="l" t="t" r="r" b="b"/>
              <a:pathLst>
                <a:path w="3418358" h="2611659">
                  <a:moveTo>
                    <a:pt x="0" y="0"/>
                  </a:moveTo>
                  <a:lnTo>
                    <a:pt x="3418358" y="0"/>
                  </a:lnTo>
                  <a:lnTo>
                    <a:pt x="3418358" y="2611659"/>
                  </a:lnTo>
                  <a:lnTo>
                    <a:pt x="0" y="2611659"/>
                  </a:lnTo>
                  <a:close/>
                </a:path>
              </a:pathLst>
            </a:custGeom>
            <a:ln w="19050" cap="sq">
              <a:solidFill>
                <a:srgbClr val="231F2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418358" cy="2640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r>
                <a:rPr lang="en-US" sz="150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q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99951" y="1689314"/>
            <a:ext cx="3232332" cy="553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Hagerstown Community College	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Washington County Free Library	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Washington County Free Library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Washington County Free Library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Meritus Medical Center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Meritus Medical Center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Washington County Health Department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Washington County Health Department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Behavioral Health Group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Zion Baptist Church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Black Rock Integrative Medicine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Melody’s Corner Market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YMCA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Soul Haven WRC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Welty Church of the Brethren</a:t>
            </a:r>
          </a:p>
        </p:txBody>
      </p:sp>
      <p:sp>
        <p:nvSpPr>
          <p:cNvPr id="6" name="AutoShape 6"/>
          <p:cNvSpPr/>
          <p:nvPr/>
        </p:nvSpPr>
        <p:spPr>
          <a:xfrm>
            <a:off x="329743" y="24536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38004" y="86160"/>
            <a:ext cx="9853755" cy="7546138"/>
            <a:chOff x="0" y="0"/>
            <a:chExt cx="3434860" cy="26304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34860" cy="2630462"/>
            </a:xfrm>
            <a:custGeom>
              <a:avLst/>
              <a:gdLst/>
              <a:ahLst/>
              <a:cxnLst/>
              <a:rect l="l" t="t" r="r" b="b"/>
              <a:pathLst>
                <a:path w="3434860" h="2630462">
                  <a:moveTo>
                    <a:pt x="0" y="0"/>
                  </a:moveTo>
                  <a:lnTo>
                    <a:pt x="3434860" y="0"/>
                  </a:lnTo>
                  <a:lnTo>
                    <a:pt x="3434860" y="2630462"/>
                  </a:lnTo>
                  <a:lnTo>
                    <a:pt x="0" y="2630462"/>
                  </a:lnTo>
                  <a:close/>
                </a:path>
              </a:pathLst>
            </a:custGeom>
            <a:ln w="66675" cap="sq">
              <a:solidFill>
                <a:srgbClr val="EDA60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3434860" cy="2659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329743" y="20726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>
          <a:xfrm>
            <a:off x="236274" y="179781"/>
            <a:ext cx="1449371" cy="1538108"/>
          </a:xfrm>
          <a:custGeom>
            <a:avLst/>
            <a:gdLst/>
            <a:ahLst/>
            <a:cxnLst/>
            <a:rect l="l" t="t" r="r" b="b"/>
            <a:pathLst>
              <a:path w="1449371" h="1538108">
                <a:moveTo>
                  <a:pt x="0" y="0"/>
                </a:moveTo>
                <a:lnTo>
                  <a:pt x="1449371" y="0"/>
                </a:lnTo>
                <a:lnTo>
                  <a:pt x="1449371" y="1538108"/>
                </a:lnTo>
                <a:lnTo>
                  <a:pt x="0" y="1538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8283458" y="256172"/>
            <a:ext cx="1461717" cy="1461717"/>
            <a:chOff x="0" y="0"/>
            <a:chExt cx="1948956" cy="19489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8956" cy="1948956"/>
            </a:xfrm>
            <a:custGeom>
              <a:avLst/>
              <a:gdLst/>
              <a:ahLst/>
              <a:cxnLst/>
              <a:rect l="l" t="t" r="r" b="b"/>
              <a:pathLst>
                <a:path w="1948956" h="1948956">
                  <a:moveTo>
                    <a:pt x="0" y="0"/>
                  </a:moveTo>
                  <a:lnTo>
                    <a:pt x="1948956" y="0"/>
                  </a:lnTo>
                  <a:lnTo>
                    <a:pt x="1948956" y="1948956"/>
                  </a:lnTo>
                  <a:lnTo>
                    <a:pt x="0" y="1948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72933" y="766641"/>
              <a:ext cx="1003090" cy="52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25"/>
                </a:lnSpc>
              </a:pPr>
              <a:r>
                <a:rPr lang="en-US" sz="1387">
                  <a:solidFill>
                    <a:srgbClr val="00000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we Save</a:t>
              </a:r>
            </a:p>
            <a:p>
              <a:pPr algn="ctr">
                <a:lnSpc>
                  <a:spcPts val="1525"/>
                </a:lnSpc>
              </a:pPr>
              <a:r>
                <a:rPr lang="en-US" sz="1387">
                  <a:solidFill>
                    <a:srgbClr val="00000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Lives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32252" y="86160"/>
            <a:ext cx="6217920" cy="1631729"/>
            <a:chOff x="0" y="0"/>
            <a:chExt cx="8290560" cy="2175639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1468356"/>
              <a:ext cx="8290560" cy="141559"/>
              <a:chOff x="0" y="0"/>
              <a:chExt cx="9906316" cy="16914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906316" cy="169148"/>
              </a:xfrm>
              <a:custGeom>
                <a:avLst/>
                <a:gdLst/>
                <a:ahLst/>
                <a:cxnLst/>
                <a:rect l="l" t="t" r="r" b="b"/>
                <a:pathLst>
                  <a:path w="9906316" h="169148">
                    <a:moveTo>
                      <a:pt x="0" y="0"/>
                    </a:moveTo>
                    <a:lnTo>
                      <a:pt x="9906316" y="0"/>
                    </a:lnTo>
                    <a:lnTo>
                      <a:pt x="9906316" y="169148"/>
                    </a:lnTo>
                    <a:lnTo>
                      <a:pt x="0" y="169148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08747" y="1552765"/>
              <a:ext cx="8071842" cy="622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3"/>
                </a:lnSpc>
                <a:spcBef>
                  <a:spcPct val="0"/>
                </a:spcBef>
              </a:pPr>
              <a:r>
                <a:rPr lang="en-US" sz="2795">
                  <a:solidFill>
                    <a:srgbClr val="231F2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Washington County, Maryland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1623" y="-95250"/>
              <a:ext cx="6767314" cy="11064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25"/>
                </a:lnSpc>
              </a:pPr>
              <a:r>
                <a:rPr lang="en-US" sz="5018">
                  <a:solidFill>
                    <a:srgbClr val="231F2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free Naloxone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802949" y="762479"/>
              <a:ext cx="5361678" cy="8055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6"/>
                </a:lnSpc>
              </a:pPr>
              <a:r>
                <a:rPr lang="en-US" sz="3682">
                  <a:solidFill>
                    <a:srgbClr val="D42632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Sept. 24, 2026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29743" y="7309064"/>
            <a:ext cx="9415431" cy="19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51">
                <a:solidFill>
                  <a:srgbClr val="000000"/>
                </a:solidFill>
                <a:latin typeface="DDC Hardware"/>
                <a:ea typeface="DDC Hardware"/>
                <a:cs typeface="DDC Hardware"/>
                <a:sym typeface="DDC Hardware"/>
              </a:rPr>
              <a:t>240-313-3310                       washcohealth.org                     call 711 for MD Relay (TTY)</a:t>
            </a:r>
          </a:p>
        </p:txBody>
      </p:sp>
      <p:sp>
        <p:nvSpPr>
          <p:cNvPr id="22" name="AutoShape 22"/>
          <p:cNvSpPr/>
          <p:nvPr/>
        </p:nvSpPr>
        <p:spPr>
          <a:xfrm>
            <a:off x="329743" y="2796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AutoShape 23"/>
          <p:cNvSpPr/>
          <p:nvPr/>
        </p:nvSpPr>
        <p:spPr>
          <a:xfrm>
            <a:off x="329743" y="3158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>
            <a:off x="329743" y="3886200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AutoShape 25"/>
          <p:cNvSpPr/>
          <p:nvPr/>
        </p:nvSpPr>
        <p:spPr>
          <a:xfrm>
            <a:off x="329743" y="4320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" name="AutoShape 26"/>
          <p:cNvSpPr/>
          <p:nvPr/>
        </p:nvSpPr>
        <p:spPr>
          <a:xfrm>
            <a:off x="329743" y="4682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/>
          <p:nvPr/>
        </p:nvSpPr>
        <p:spPr>
          <a:xfrm>
            <a:off x="329743" y="50444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28"/>
          <p:cNvSpPr/>
          <p:nvPr/>
        </p:nvSpPr>
        <p:spPr>
          <a:xfrm>
            <a:off x="329743" y="5444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AutoShape 29"/>
          <p:cNvSpPr/>
          <p:nvPr/>
        </p:nvSpPr>
        <p:spPr>
          <a:xfrm>
            <a:off x="329743" y="58064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0"/>
          <p:cNvSpPr/>
          <p:nvPr/>
        </p:nvSpPr>
        <p:spPr>
          <a:xfrm>
            <a:off x="329743" y="6176805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/>
          <p:nvPr/>
        </p:nvSpPr>
        <p:spPr>
          <a:xfrm>
            <a:off x="329743" y="6477310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2" name="AutoShape 32"/>
          <p:cNvSpPr/>
          <p:nvPr/>
        </p:nvSpPr>
        <p:spPr>
          <a:xfrm>
            <a:off x="329743" y="6909797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3632283" y="1689314"/>
            <a:ext cx="6003528" cy="553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11400 Robinwood Drive, Hagerstown MD                                  11-1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104 E. Potomac St, Williamsport, MD 21795                     	   11-12:30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66 W. Water St, Smithsburg MD 21783                                   	    2-4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106 E. Sharpsburg Pike, Sharpsburg, MD 21782                      5-6:30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11116 Medical Campus Road, Hagerstown, MD 21742              10-12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13620 Crayton Blvd, Medical Plaza Hagerstown MD 21742   1-3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925 N. Burhans Blvd, Hagerstown, MD 21742		     8-4 pm	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1302 Pennsylvania Ave, Hagerstown, MD 21740	     8-4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217 E Antietam St, Hagerstown, MD 21740		     8-9 am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61 Bethel St. Hagerstown, MD 21740		     4-5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120 N. Potomac St. Hagerstown, MD 21740    		    12-1:30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101 E. North St Hagerstown, MD 21740  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1100 Eastern Blvd, Hagerstown, MD 21742 8:30-9:15 am &amp; 4:30-5:15 pm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119 East Antietam St, Hagerstown, MD  21740		      10-4 pm </a:t>
            </a:r>
          </a:p>
          <a:p>
            <a:pPr algn="l">
              <a:lnSpc>
                <a:spcPts val="2940"/>
              </a:lnSpc>
            </a:pPr>
            <a:r>
              <a:rPr lang="en-US" sz="1200" spc="4" dirty="0">
                <a:solidFill>
                  <a:srgbClr val="231F2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13465 Greensburg Rd, Smithsburg, MD 21783		       6 - 7 pm</a:t>
            </a:r>
          </a:p>
        </p:txBody>
      </p:sp>
      <p:sp>
        <p:nvSpPr>
          <p:cNvPr id="34" name="AutoShape 34"/>
          <p:cNvSpPr/>
          <p:nvPr/>
        </p:nvSpPr>
        <p:spPr>
          <a:xfrm>
            <a:off x="329743" y="3558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6" name="AutoShape 36"/>
          <p:cNvSpPr/>
          <p:nvPr/>
        </p:nvSpPr>
        <p:spPr>
          <a:xfrm>
            <a:off x="329743" y="7270964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62A19-E1CB-F56E-B967-C5C55DE4D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E1CB3B-E653-8818-F29B-B5446F90590C}"/>
              </a:ext>
            </a:extLst>
          </p:cNvPr>
          <p:cNvGrpSpPr/>
          <p:nvPr/>
        </p:nvGrpSpPr>
        <p:grpSpPr>
          <a:xfrm>
            <a:off x="138004" y="140102"/>
            <a:ext cx="9806415" cy="7492196"/>
            <a:chOff x="0" y="0"/>
            <a:chExt cx="3418358" cy="261165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DEA42FC-1778-0010-B0F4-5C869392B260}"/>
                </a:ext>
              </a:extLst>
            </p:cNvPr>
            <p:cNvSpPr/>
            <p:nvPr/>
          </p:nvSpPr>
          <p:spPr>
            <a:xfrm>
              <a:off x="0" y="0"/>
              <a:ext cx="3418358" cy="2611659"/>
            </a:xfrm>
            <a:custGeom>
              <a:avLst/>
              <a:gdLst/>
              <a:ahLst/>
              <a:cxnLst/>
              <a:rect l="l" t="t" r="r" b="b"/>
              <a:pathLst>
                <a:path w="3418358" h="2611659">
                  <a:moveTo>
                    <a:pt x="0" y="0"/>
                  </a:moveTo>
                  <a:lnTo>
                    <a:pt x="3418358" y="0"/>
                  </a:lnTo>
                  <a:lnTo>
                    <a:pt x="3418358" y="2611659"/>
                  </a:lnTo>
                  <a:lnTo>
                    <a:pt x="0" y="2611659"/>
                  </a:lnTo>
                  <a:close/>
                </a:path>
              </a:pathLst>
            </a:custGeom>
            <a:ln w="19050" cap="sq">
              <a:solidFill>
                <a:srgbClr val="231F2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B9FDEEF-6BA4-1DD5-75BF-9475F11FBCF7}"/>
                </a:ext>
              </a:extLst>
            </p:cNvPr>
            <p:cNvSpPr txBox="1"/>
            <p:nvPr/>
          </p:nvSpPr>
          <p:spPr>
            <a:xfrm>
              <a:off x="0" y="-28575"/>
              <a:ext cx="3418358" cy="2640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r>
                <a:rPr lang="en-US" sz="150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q</a:t>
              </a:r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A7CCF2B5-7F6A-8516-902B-1B1F6EBA188E}"/>
              </a:ext>
            </a:extLst>
          </p:cNvPr>
          <p:cNvSpPr/>
          <p:nvPr/>
        </p:nvSpPr>
        <p:spPr>
          <a:xfrm>
            <a:off x="329743" y="24536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2C40C11-2598-9E57-AE4A-CF1AC9799D7C}"/>
              </a:ext>
            </a:extLst>
          </p:cNvPr>
          <p:cNvGrpSpPr/>
          <p:nvPr/>
        </p:nvGrpSpPr>
        <p:grpSpPr>
          <a:xfrm>
            <a:off x="138004" y="86160"/>
            <a:ext cx="9853755" cy="7546138"/>
            <a:chOff x="0" y="0"/>
            <a:chExt cx="3434860" cy="263046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5CC06F8-C106-2067-DF2F-F9DA98BB9163}"/>
                </a:ext>
              </a:extLst>
            </p:cNvPr>
            <p:cNvSpPr/>
            <p:nvPr/>
          </p:nvSpPr>
          <p:spPr>
            <a:xfrm>
              <a:off x="0" y="0"/>
              <a:ext cx="3434860" cy="2630462"/>
            </a:xfrm>
            <a:custGeom>
              <a:avLst/>
              <a:gdLst/>
              <a:ahLst/>
              <a:cxnLst/>
              <a:rect l="l" t="t" r="r" b="b"/>
              <a:pathLst>
                <a:path w="3434860" h="2630462">
                  <a:moveTo>
                    <a:pt x="0" y="0"/>
                  </a:moveTo>
                  <a:lnTo>
                    <a:pt x="3434860" y="0"/>
                  </a:lnTo>
                  <a:lnTo>
                    <a:pt x="3434860" y="2630462"/>
                  </a:lnTo>
                  <a:lnTo>
                    <a:pt x="0" y="2630462"/>
                  </a:lnTo>
                  <a:close/>
                </a:path>
              </a:pathLst>
            </a:custGeom>
            <a:ln w="66675" cap="sq">
              <a:solidFill>
                <a:srgbClr val="EDA60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6A6385F-FA39-DBB0-FC98-AABAF486329C}"/>
                </a:ext>
              </a:extLst>
            </p:cNvPr>
            <p:cNvSpPr txBox="1"/>
            <p:nvPr/>
          </p:nvSpPr>
          <p:spPr>
            <a:xfrm>
              <a:off x="0" y="-28575"/>
              <a:ext cx="3434860" cy="2659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AutoShape 10">
            <a:extLst>
              <a:ext uri="{FF2B5EF4-FFF2-40B4-BE49-F238E27FC236}">
                <a16:creationId xmlns:a16="http://schemas.microsoft.com/office/drawing/2014/main" id="{953DCA2C-9DD6-403E-D990-CBD01468CA54}"/>
              </a:ext>
            </a:extLst>
          </p:cNvPr>
          <p:cNvSpPr/>
          <p:nvPr/>
        </p:nvSpPr>
        <p:spPr>
          <a:xfrm>
            <a:off x="329743" y="2057400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765B2F2-9361-62D7-A7B7-40A84CB1E8DA}"/>
              </a:ext>
            </a:extLst>
          </p:cNvPr>
          <p:cNvSpPr/>
          <p:nvPr/>
        </p:nvSpPr>
        <p:spPr>
          <a:xfrm>
            <a:off x="236274" y="179781"/>
            <a:ext cx="1449371" cy="1538108"/>
          </a:xfrm>
          <a:custGeom>
            <a:avLst/>
            <a:gdLst/>
            <a:ahLst/>
            <a:cxnLst/>
            <a:rect l="l" t="t" r="r" b="b"/>
            <a:pathLst>
              <a:path w="1449371" h="1538108">
                <a:moveTo>
                  <a:pt x="0" y="0"/>
                </a:moveTo>
                <a:lnTo>
                  <a:pt x="1449371" y="0"/>
                </a:lnTo>
                <a:lnTo>
                  <a:pt x="1449371" y="1538108"/>
                </a:lnTo>
                <a:lnTo>
                  <a:pt x="0" y="1538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257F47E-3C1F-535B-26D5-C5771F34EEEF}"/>
              </a:ext>
            </a:extLst>
          </p:cNvPr>
          <p:cNvGrpSpPr/>
          <p:nvPr/>
        </p:nvGrpSpPr>
        <p:grpSpPr>
          <a:xfrm>
            <a:off x="8283458" y="256172"/>
            <a:ext cx="1461717" cy="1461717"/>
            <a:chOff x="0" y="0"/>
            <a:chExt cx="1948956" cy="1948956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A879FD3-EE3D-AA21-CA15-555B8507BD5A}"/>
                </a:ext>
              </a:extLst>
            </p:cNvPr>
            <p:cNvSpPr/>
            <p:nvPr/>
          </p:nvSpPr>
          <p:spPr>
            <a:xfrm>
              <a:off x="0" y="0"/>
              <a:ext cx="1948956" cy="1948956"/>
            </a:xfrm>
            <a:custGeom>
              <a:avLst/>
              <a:gdLst/>
              <a:ahLst/>
              <a:cxnLst/>
              <a:rect l="l" t="t" r="r" b="b"/>
              <a:pathLst>
                <a:path w="1948956" h="1948956">
                  <a:moveTo>
                    <a:pt x="0" y="0"/>
                  </a:moveTo>
                  <a:lnTo>
                    <a:pt x="1948956" y="0"/>
                  </a:lnTo>
                  <a:lnTo>
                    <a:pt x="1948956" y="1948956"/>
                  </a:lnTo>
                  <a:lnTo>
                    <a:pt x="0" y="1948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C31FB2E-8BF6-AB25-242C-A143E8A3F9B5}"/>
                </a:ext>
              </a:extLst>
            </p:cNvPr>
            <p:cNvSpPr txBox="1"/>
            <p:nvPr/>
          </p:nvSpPr>
          <p:spPr>
            <a:xfrm>
              <a:off x="472933" y="766641"/>
              <a:ext cx="1003090" cy="52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25"/>
                </a:lnSpc>
              </a:pPr>
              <a:r>
                <a:rPr lang="en-US" sz="1387">
                  <a:solidFill>
                    <a:srgbClr val="00000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we Save</a:t>
              </a:r>
            </a:p>
            <a:p>
              <a:pPr algn="ctr">
                <a:lnSpc>
                  <a:spcPts val="1525"/>
                </a:lnSpc>
              </a:pPr>
              <a:r>
                <a:rPr lang="en-US" sz="1387">
                  <a:solidFill>
                    <a:srgbClr val="00000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Lives</a:t>
              </a: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3F694BA-7775-5FD2-8397-285EE768D37E}"/>
              </a:ext>
            </a:extLst>
          </p:cNvPr>
          <p:cNvGrpSpPr/>
          <p:nvPr/>
        </p:nvGrpSpPr>
        <p:grpSpPr>
          <a:xfrm>
            <a:off x="1932252" y="86160"/>
            <a:ext cx="6217920" cy="1631729"/>
            <a:chOff x="0" y="0"/>
            <a:chExt cx="8290560" cy="2175639"/>
          </a:xfrm>
        </p:grpSpPr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FBB9CF40-3844-C794-5358-F8A7EC5C6318}"/>
                </a:ext>
              </a:extLst>
            </p:cNvPr>
            <p:cNvGrpSpPr/>
            <p:nvPr/>
          </p:nvGrpSpPr>
          <p:grpSpPr>
            <a:xfrm>
              <a:off x="0" y="1468356"/>
              <a:ext cx="8290560" cy="141559"/>
              <a:chOff x="0" y="0"/>
              <a:chExt cx="9906316" cy="169148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CECA9865-1B7E-3B64-E6C2-0C81CC715D4A}"/>
                  </a:ext>
                </a:extLst>
              </p:cNvPr>
              <p:cNvSpPr/>
              <p:nvPr/>
            </p:nvSpPr>
            <p:spPr>
              <a:xfrm>
                <a:off x="0" y="0"/>
                <a:ext cx="9906316" cy="169148"/>
              </a:xfrm>
              <a:custGeom>
                <a:avLst/>
                <a:gdLst/>
                <a:ahLst/>
                <a:cxnLst/>
                <a:rect l="l" t="t" r="r" b="b"/>
                <a:pathLst>
                  <a:path w="9906316" h="169148">
                    <a:moveTo>
                      <a:pt x="0" y="0"/>
                    </a:moveTo>
                    <a:lnTo>
                      <a:pt x="9906316" y="0"/>
                    </a:lnTo>
                    <a:lnTo>
                      <a:pt x="9906316" y="169148"/>
                    </a:lnTo>
                    <a:lnTo>
                      <a:pt x="0" y="169148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3A8DF1D-9382-774F-91C2-86F031EDBC73}"/>
                </a:ext>
              </a:extLst>
            </p:cNvPr>
            <p:cNvSpPr txBox="1"/>
            <p:nvPr/>
          </p:nvSpPr>
          <p:spPr>
            <a:xfrm>
              <a:off x="108747" y="1552765"/>
              <a:ext cx="8071842" cy="622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3"/>
                </a:lnSpc>
                <a:spcBef>
                  <a:spcPct val="0"/>
                </a:spcBef>
              </a:pPr>
              <a:r>
                <a:rPr lang="en-US" sz="2795">
                  <a:solidFill>
                    <a:srgbClr val="231F2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Washington County, Maryland </a:t>
              </a: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4E4583CE-DB03-7F5C-7DDB-F29E0C5A1E6E}"/>
                </a:ext>
              </a:extLst>
            </p:cNvPr>
            <p:cNvSpPr txBox="1"/>
            <p:nvPr/>
          </p:nvSpPr>
          <p:spPr>
            <a:xfrm>
              <a:off x="761623" y="-95250"/>
              <a:ext cx="6767314" cy="11064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25"/>
                </a:lnSpc>
              </a:pPr>
              <a:r>
                <a:rPr lang="en-US" sz="5018">
                  <a:solidFill>
                    <a:srgbClr val="231F20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free Naloxone</a:t>
              </a: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3353C02F-DE90-B7A3-75B8-DFF2E0A8566D}"/>
                </a:ext>
              </a:extLst>
            </p:cNvPr>
            <p:cNvSpPr txBox="1"/>
            <p:nvPr/>
          </p:nvSpPr>
          <p:spPr>
            <a:xfrm>
              <a:off x="1802949" y="762479"/>
              <a:ext cx="5361678" cy="8055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6"/>
                </a:lnSpc>
              </a:pPr>
              <a:r>
                <a:rPr lang="en-US" sz="3682">
                  <a:solidFill>
                    <a:srgbClr val="D42632"/>
                  </a:solidFill>
                  <a:latin typeface="DDC Hardware"/>
                  <a:ea typeface="DDC Hardware"/>
                  <a:cs typeface="DDC Hardware"/>
                  <a:sym typeface="DDC Hardware"/>
                </a:rPr>
                <a:t>Sept. 24, 2026</a:t>
              </a: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C88AD288-C2D2-AB6C-C44A-B3B11D31EFC7}"/>
              </a:ext>
            </a:extLst>
          </p:cNvPr>
          <p:cNvSpPr txBox="1"/>
          <p:nvPr/>
        </p:nvSpPr>
        <p:spPr>
          <a:xfrm>
            <a:off x="329743" y="7309064"/>
            <a:ext cx="9415431" cy="19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51">
                <a:solidFill>
                  <a:srgbClr val="000000"/>
                </a:solidFill>
                <a:latin typeface="DDC Hardware"/>
                <a:ea typeface="DDC Hardware"/>
                <a:cs typeface="DDC Hardware"/>
                <a:sym typeface="DDC Hardware"/>
              </a:rPr>
              <a:t>240-313-3310                       washcohealth.org                     call 711 for MD Relay (TTY)</a:t>
            </a: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7AA77334-DF8F-4A37-3632-A10934B38781}"/>
              </a:ext>
            </a:extLst>
          </p:cNvPr>
          <p:cNvSpPr/>
          <p:nvPr/>
        </p:nvSpPr>
        <p:spPr>
          <a:xfrm>
            <a:off x="329743" y="2796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A82F5519-098F-558C-A352-661B464F9A9C}"/>
              </a:ext>
            </a:extLst>
          </p:cNvPr>
          <p:cNvSpPr/>
          <p:nvPr/>
        </p:nvSpPr>
        <p:spPr>
          <a:xfrm>
            <a:off x="329743" y="3158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ACA51F91-C128-33EC-010E-B1B64FFD15C0}"/>
              </a:ext>
            </a:extLst>
          </p:cNvPr>
          <p:cNvSpPr/>
          <p:nvPr/>
        </p:nvSpPr>
        <p:spPr>
          <a:xfrm>
            <a:off x="329743" y="3886200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64B1C1BC-EE9A-2420-A694-164998BE684A}"/>
              </a:ext>
            </a:extLst>
          </p:cNvPr>
          <p:cNvSpPr/>
          <p:nvPr/>
        </p:nvSpPr>
        <p:spPr>
          <a:xfrm>
            <a:off x="329743" y="4320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" name="AutoShape 26">
            <a:extLst>
              <a:ext uri="{FF2B5EF4-FFF2-40B4-BE49-F238E27FC236}">
                <a16:creationId xmlns:a16="http://schemas.microsoft.com/office/drawing/2014/main" id="{47FB1B08-030E-9679-26D1-F7521A5BD2DF}"/>
              </a:ext>
            </a:extLst>
          </p:cNvPr>
          <p:cNvSpPr/>
          <p:nvPr/>
        </p:nvSpPr>
        <p:spPr>
          <a:xfrm>
            <a:off x="329743" y="4682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9C847AE1-C051-10A1-2198-028C74AB63B6}"/>
              </a:ext>
            </a:extLst>
          </p:cNvPr>
          <p:cNvSpPr/>
          <p:nvPr/>
        </p:nvSpPr>
        <p:spPr>
          <a:xfrm>
            <a:off x="329743" y="50444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28">
            <a:extLst>
              <a:ext uri="{FF2B5EF4-FFF2-40B4-BE49-F238E27FC236}">
                <a16:creationId xmlns:a16="http://schemas.microsoft.com/office/drawing/2014/main" id="{9A2E0042-7BAB-0982-5A55-5DDA70A358D8}"/>
              </a:ext>
            </a:extLst>
          </p:cNvPr>
          <p:cNvSpPr/>
          <p:nvPr/>
        </p:nvSpPr>
        <p:spPr>
          <a:xfrm>
            <a:off x="329743" y="544448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AutoShape 29">
            <a:extLst>
              <a:ext uri="{FF2B5EF4-FFF2-40B4-BE49-F238E27FC236}">
                <a16:creationId xmlns:a16="http://schemas.microsoft.com/office/drawing/2014/main" id="{7C61479C-FE0F-34CB-4FB6-A936FDFAB3B5}"/>
              </a:ext>
            </a:extLst>
          </p:cNvPr>
          <p:cNvSpPr/>
          <p:nvPr/>
        </p:nvSpPr>
        <p:spPr>
          <a:xfrm>
            <a:off x="329743" y="58064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0">
            <a:extLst>
              <a:ext uri="{FF2B5EF4-FFF2-40B4-BE49-F238E27FC236}">
                <a16:creationId xmlns:a16="http://schemas.microsoft.com/office/drawing/2014/main" id="{33C961C4-5CC6-D21C-9345-8D085465E0A2}"/>
              </a:ext>
            </a:extLst>
          </p:cNvPr>
          <p:cNvSpPr/>
          <p:nvPr/>
        </p:nvSpPr>
        <p:spPr>
          <a:xfrm>
            <a:off x="329743" y="6176805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B98D421E-9851-5C7E-97DE-77EE0C8803B3}"/>
              </a:ext>
            </a:extLst>
          </p:cNvPr>
          <p:cNvSpPr/>
          <p:nvPr/>
        </p:nvSpPr>
        <p:spPr>
          <a:xfrm>
            <a:off x="329743" y="6477310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2" name="AutoShape 32">
            <a:extLst>
              <a:ext uri="{FF2B5EF4-FFF2-40B4-BE49-F238E27FC236}">
                <a16:creationId xmlns:a16="http://schemas.microsoft.com/office/drawing/2014/main" id="{92B13020-2E20-6AB4-6EE3-3CBD96846E6D}"/>
              </a:ext>
            </a:extLst>
          </p:cNvPr>
          <p:cNvSpPr/>
          <p:nvPr/>
        </p:nvSpPr>
        <p:spPr>
          <a:xfrm>
            <a:off x="329743" y="6909797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E70CD247-A652-B8B6-939C-11848B6FDA34}"/>
              </a:ext>
            </a:extLst>
          </p:cNvPr>
          <p:cNvSpPr/>
          <p:nvPr/>
        </p:nvSpPr>
        <p:spPr>
          <a:xfrm>
            <a:off x="329743" y="3558536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6" name="AutoShape 36">
            <a:extLst>
              <a:ext uri="{FF2B5EF4-FFF2-40B4-BE49-F238E27FC236}">
                <a16:creationId xmlns:a16="http://schemas.microsoft.com/office/drawing/2014/main" id="{E4949A56-6AC7-FE94-DA30-50029F656200}"/>
              </a:ext>
            </a:extLst>
          </p:cNvPr>
          <p:cNvSpPr/>
          <p:nvPr/>
        </p:nvSpPr>
        <p:spPr>
          <a:xfrm>
            <a:off x="329743" y="7270964"/>
            <a:ext cx="9114329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44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300</Words>
  <Application>Microsoft Office PowerPoint</Application>
  <PresentationFormat>Custom</PresentationFormat>
  <Paragraphs>45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League Spartan</vt:lpstr>
      <vt:lpstr>DDC Hardware</vt:lpstr>
      <vt:lpstr>Calibri</vt:lpstr>
      <vt:lpstr>Canva Sans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Naloxone Day - IG</dc:title>
  <dc:creator>David Washington</dc:creator>
  <cp:lastModifiedBy>David Washington</cp:lastModifiedBy>
  <cp:revision>5</cp:revision>
  <dcterms:created xsi:type="dcterms:W3CDTF">2006-08-16T00:00:00Z</dcterms:created>
  <dcterms:modified xsi:type="dcterms:W3CDTF">2026-07-20T17:03:17Z</dcterms:modified>
  <dc:identifier>DAFr0jYLD-Q</dc:identifier>
</cp:coreProperties>
</file>